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0"/>
  </p:notesMasterIdLst>
  <p:sldIdLst>
    <p:sldId id="256" r:id="rId2"/>
    <p:sldId id="257" r:id="rId3"/>
    <p:sldId id="271" r:id="rId4"/>
    <p:sldId id="259" r:id="rId5"/>
    <p:sldId id="289" r:id="rId6"/>
    <p:sldId id="285" r:id="rId7"/>
    <p:sldId id="273" r:id="rId8"/>
    <p:sldId id="262" r:id="rId9"/>
    <p:sldId id="272" r:id="rId10"/>
    <p:sldId id="290" r:id="rId11"/>
    <p:sldId id="291" r:id="rId12"/>
    <p:sldId id="288" r:id="rId13"/>
    <p:sldId id="292" r:id="rId14"/>
    <p:sldId id="294" r:id="rId15"/>
    <p:sldId id="295" r:id="rId16"/>
    <p:sldId id="282" r:id="rId17"/>
    <p:sldId id="28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8A832-9CA3-4088-8AA6-1A68458DE05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4E0AE-4849-4AB6-9820-263316BBB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0AE-4849-4AB6-9820-263316BBB6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C0C2-4C4D-4C1D-A930-84E6E8E1E8D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73D6-0CDD-42CD-BDE6-EE53441DB6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2860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дошкольного возраста через нетрадиционные формы изобразительной деятельности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00438"/>
            <a:ext cx="7854696" cy="29289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Шерстяная акварель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"В творчестве нет правильного пути, нет неправильного пути, </a:t>
            </a:r>
          </a:p>
          <a:p>
            <a:pPr>
              <a:lnSpc>
                <a:spcPct val="1200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есть только свой собственный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путь“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Итыгина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Т.М., воспитатель МБДОУ «Детский сад «Журавлик»</a:t>
            </a:r>
            <a:endParaRPr lang="en-U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2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 рисованию шерстью организована посредством кружка  «Шерстяная акварель».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\Мои документы\Мои рисунки\Изображение\20201029_0909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457200" y="2808238"/>
            <a:ext cx="4038600" cy="2659161"/>
          </a:xfrm>
          <a:prstGeom prst="rect">
            <a:avLst/>
          </a:prstGeom>
          <a:noFill/>
        </p:spPr>
      </p:pic>
      <p:pic>
        <p:nvPicPr>
          <p:cNvPr id="6" name="Содержимое 5" descr="20201103_1649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812393"/>
            <a:ext cx="4038600" cy="26508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pPr marR="0" rtl="0"/>
            <a:r>
              <a:rPr lang="ru-RU" sz="3200" b="1" baseline="0" dirty="0" smtClean="0">
                <a:solidFill>
                  <a:schemeClr val="tx2">
                    <a:lumMod val="75000"/>
                  </a:schemeClr>
                </a:solidFill>
                <a:latin typeface="Times New Roman"/>
              </a:rPr>
              <a:t>Работа над созданием картин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:\20201103_140647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94476">
            <a:off x="3494674" y="1991284"/>
            <a:ext cx="242697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20200228_215719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94046">
            <a:off x="5698784" y="4083651"/>
            <a:ext cx="1969770" cy="25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20201103_141040-1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0898">
            <a:off x="5900050" y="1487448"/>
            <a:ext cx="3450185" cy="260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20200228_215752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95767">
            <a:off x="264011" y="3413858"/>
            <a:ext cx="2643206" cy="36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20191126_1646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307604">
            <a:off x="924767" y="1787298"/>
            <a:ext cx="3381195" cy="258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всю поверхность листа картона наносится клей и выкладывается шерсть выбранного цвета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01029_0916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19888" y="2109016"/>
            <a:ext cx="4572033" cy="3497228"/>
          </a:xfrm>
        </p:spPr>
      </p:pic>
      <p:pic>
        <p:nvPicPr>
          <p:cNvPr id="6" name="Содержимое 5" descr="20201029_0923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21968" y="2035960"/>
            <a:ext cx="4572030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выщипывания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выкладывания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E:\20201103_164340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3429000"/>
            <a:ext cx="3470564" cy="25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20201103_164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3123">
            <a:off x="4739100" y="801842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20201029_092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93582">
            <a:off x="472111" y="2231499"/>
            <a:ext cx="3429023" cy="376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вытягивания и скручивания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E:\20201102_0930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36787">
            <a:off x="162970" y="3828145"/>
            <a:ext cx="332898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E:\20201102_0932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500174"/>
            <a:ext cx="3025143" cy="27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20201102_0932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3755">
            <a:off x="5000628" y="3071810"/>
            <a:ext cx="3641415" cy="304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образа. Цветы.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E:\20201103_16540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15060">
            <a:off x="-32964" y="1427891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20201029_093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81459">
            <a:off x="2283085" y="3415319"/>
            <a:ext cx="3726021" cy="33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7" descr="20201029_09354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6049100">
            <a:off x="5603508" y="1297014"/>
            <a:ext cx="4080047" cy="3147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композиции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01029_0938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4584942">
            <a:off x="-440933" y="2736789"/>
            <a:ext cx="4038600" cy="2271713"/>
          </a:xfrm>
        </p:spPr>
      </p:pic>
      <p:pic>
        <p:nvPicPr>
          <p:cNvPr id="8" name="Содержимое 7" descr="E:\20201029_093846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6232703">
            <a:off x="5720277" y="2764037"/>
            <a:ext cx="4038600" cy="25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20201029_0945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420766" y="2365524"/>
            <a:ext cx="4328173" cy="259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Волшебные цветы для мамы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1029_10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571613"/>
            <a:ext cx="8116564" cy="4752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Полученный результат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14340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время занятий дети смело берутся за художественные материалы, их не пугает их многообразие и перспектива самостоятельного выбора.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 огромная возможность для детей думать , пробовать, искать, экспериментировать, а самое главное,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самовыражаться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Дошкольникам  доставляет огромное удовольствие сам процесс выполнения.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Занятия с использованием нетрадиционных техник рисования не утомляют детей,  у них сохраняется стабильная активность, работоспособность на всех периодах занятия 	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115328" cy="564360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Современный мир перед дошкольным образованием, помимо охраны, укрепления физического и психического здоровья, на передний план выдвигает – развитие способностей и творческого потенциала детей. Именно творчество, является огромным стимулом для развития и становления любой личности, а для детей это еще и возможность заявить окружающим о себе и своем внутреннем мире. Уже сам процесс творчества способствует самоопределению, самовыражению и самореализации личности, независимо от ее физических и интеллектуальных способностей.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Творческие способности, являются довольно сложным процессом и доступными только человеку. Развитие детских способностей является   актуальной проблемой современной педагогики и психологии, ее можно отнести к «проблемам века». Во всех сферах жизни востребована творческая личность. Чтобы выжить в ситуации постоянных преобразований и адекватно на них реагировать, чтобы быть востребованным и успешным, личность должна активизировать свой творческий потенциал.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715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Для выражения своих впечатлений об окружающем мире детям недостаточно традиционного набора изобразительных средств и материалов. Чем разнообразнее условия, в которых протекает изобразительная деятельность, содержание, формы, методы и приемы работы с детьми а также материалы, с которыми они действуют, тем интенсивнее станут развиваться детские художественные  способности. Нетрадиционные техники рисования- это толчок к развитию воображения, творчества, проявлению самостоятельности, инициативы, выражения индивидуальности.</a:t>
            </a:r>
          </a:p>
          <a:p>
            <a:pPr algn="just"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Работа с нетрадиционными техниками изображения стимулирует положительную мотивацию рисуночной деятельности, вызывает радостное настроение, снимает страх перед краской, боязнь не справиться с процессом рисования. </a:t>
            </a:r>
          </a:p>
          <a:p>
            <a:pPr algn="just">
              <a:lnSpc>
                <a:spcPct val="120000"/>
              </a:lnSpc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Знания и умения должны быть гибкими, вариативными, навыки – обобщенным, то есть применимы в разных условиях. Иначе в старшем дошкольном возрасте у детей появляется так называемый «спад» творческой активности. Ребенок, понимая несовершенство своих рисунков и поделок теряет интерес к изобразительной деятельности, что сказывается в развитии творческой активности дошкольника в целом.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42928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социальной ситуации развития в процессе овладения элементарными приемами техники «шерстяная акварель», как нового способа развития творческих способностей детей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творческой активности;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способствовать развитию  мелкой моторики рук;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условия для формирования  у детей технических умений  и навыков в работе с различными материалами;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 навыки сотрудничества;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эстетический вкус, эмоциональную удовлетворенность от проделанной работы.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8576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Информационно-рецептивный, включает в себя приемы рассматривания и показа образца воспитателем.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Репродуктивный, направлен на закрепление знаний и навыков детей. Это метод упражнений, доводящий навыки до автоматизма.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Эвристический, направлен на проявление самостоятельности в каком-либо моменте работы.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Исследовательский, развивающий у детей не только самостоятельность, но и фантазию и творчество.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8576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Нетрадиционные техники отличаются необычностью материалов, техникой нанесения изображения, спецификой передачи образа.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Нетрадиционные техники демонстрируют необычные сочетания материалов и инструментов.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Достоинством является универсальность их использования. Технология их выполнения интересна и доступна каждому, именно поэтому нетрадиционные техники очень привлекательны для детей.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 открывают больше возможностей собственных фантазий, желаний и самовыражению в целом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857356" y="285728"/>
            <a:ext cx="221457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Кляксография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14282" y="1643050"/>
            <a:ext cx="271464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Тычок жесткой  полусухой кистью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72066" y="285728"/>
            <a:ext cx="300039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пальчиками, ладошкой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72198" y="2428868"/>
            <a:ext cx="257176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смятой  бумагой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5720" y="3429000"/>
            <a:ext cx="2643206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Восковые </a:t>
            </a:r>
            <a:r>
              <a:rPr lang="ru-RU" dirty="0" err="1" smtClean="0"/>
              <a:t>мелки+акварель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14810" y="4786322"/>
            <a:ext cx="235745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поролоном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71538" y="4714884"/>
            <a:ext cx="264320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Ниткография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86578" y="4214818"/>
            <a:ext cx="185735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шерстью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643306" y="1928802"/>
            <a:ext cx="2071702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Нетрадиционные техники рисования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endCxn id="6" idx="6"/>
          </p:cNvCxnSpPr>
          <p:nvPr/>
        </p:nvCxnSpPr>
        <p:spPr>
          <a:xfrm rot="10800000" flipV="1">
            <a:off x="2928926" y="3714751"/>
            <a:ext cx="857256" cy="278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" idx="6"/>
          </p:cNvCxnSpPr>
          <p:nvPr/>
        </p:nvCxnSpPr>
        <p:spPr>
          <a:xfrm rot="10800000">
            <a:off x="2928926" y="2285992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357554" y="43576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822033" y="4393413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6"/>
            <a:endCxn id="5" idx="2"/>
          </p:cNvCxnSpPr>
          <p:nvPr/>
        </p:nvCxnSpPr>
        <p:spPr>
          <a:xfrm>
            <a:off x="5715008" y="3036091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3500430" y="142873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5036347" y="1678769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500694" y="3714752"/>
            <a:ext cx="150019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6632"/>
            <a:ext cx="8229600" cy="74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техник: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20201029_091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225202" y="2132460"/>
            <a:ext cx="4858789" cy="3308465"/>
          </a:xfrm>
        </p:spPr>
      </p:pic>
      <p:sp>
        <p:nvSpPr>
          <p:cNvPr id="12" name="Овал 11"/>
          <p:cNvSpPr/>
          <p:nvPr/>
        </p:nvSpPr>
        <p:spPr>
          <a:xfrm>
            <a:off x="357158" y="1071546"/>
            <a:ext cx="2304256" cy="1083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снятию детских страхов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6172" y="2286978"/>
            <a:ext cx="230425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свободно выражать свой замысел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85720" y="5000636"/>
            <a:ext cx="271464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Побуждает детей к творческим поискам и решениям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72264" y="2214554"/>
            <a:ext cx="2374762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пространственное 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572264" y="3500438"/>
            <a:ext cx="2357454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Побуждают детей к творческим поискам и решениям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28596" y="3643314"/>
            <a:ext cx="2303116" cy="1057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мелкую моторику рук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357950" y="5143512"/>
            <a:ext cx="278605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чувство композиции, ритма,  колорита,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 </a:t>
            </a:r>
            <a:r>
              <a:rPr lang="ru-RU" sz="1400" dirty="0" smtClean="0"/>
              <a:t>    </a:t>
            </a:r>
            <a:endParaRPr lang="ru-RU" sz="1400" dirty="0"/>
          </a:p>
        </p:txBody>
      </p:sp>
      <p:sp>
        <p:nvSpPr>
          <p:cNvPr id="28" name="Овал 27"/>
          <p:cNvSpPr/>
          <p:nvPr/>
        </p:nvSpPr>
        <p:spPr>
          <a:xfrm>
            <a:off x="6500826" y="928670"/>
            <a:ext cx="2160240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уверенность в своих силах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Шерстяная акварель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0059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Живопись шерстяной акварелью – это необыкновенно красивое и очень полезное творчество. При работе с шерстью задействованы одновременно зрительный  и кинестетический каналы восприятия. Живопись шерстью способствует: развитию мелкой моторики рук, координации общих движений, развитию глазомера, творческих способностей, а также формированию произвольного внимания и усидчивости. Сам материал необыкновенно приятен. Он притягивает не только взрослых, но и детей. 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 основе данного вида творчества лежит способ создания живописного полотна без использования кисточек, красок, карандашей или воды, методом послойного выкладывания цветной шерсти на твердую основу.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788</TotalTime>
  <Words>808</Words>
  <Application>Microsoft Office PowerPoint</Application>
  <PresentationFormat>Экран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Развитие творческих способностей детей дошкольного возраста через нетрадиционные формы изобразительной деятельности</vt:lpstr>
      <vt:lpstr>Актуальность</vt:lpstr>
      <vt:lpstr>Проблема</vt:lpstr>
      <vt:lpstr>Цель</vt:lpstr>
      <vt:lpstr>Методы обучения</vt:lpstr>
      <vt:lpstr>Нетрадиционные техники</vt:lpstr>
      <vt:lpstr>Слайд 7</vt:lpstr>
      <vt:lpstr>Использование нетрадиционных техник:</vt:lpstr>
      <vt:lpstr>Шерстяная акварель</vt:lpstr>
      <vt:lpstr>Работа по  рисованию шерстью организована посредством кружка  «Шерстяная акварель».</vt:lpstr>
      <vt:lpstr>Работа над созданием картин</vt:lpstr>
      <vt:lpstr>На всю поверхность листа картона наносится клей и выкладывается шерсть выбранного цвета</vt:lpstr>
      <vt:lpstr>Прием выщипывания и выкладывания</vt:lpstr>
      <vt:lpstr>Прием вытягивания и скручивания</vt:lpstr>
      <vt:lpstr>Создание образа. Цветы. </vt:lpstr>
      <vt:lpstr>Составление композиции</vt:lpstr>
      <vt:lpstr>Волшебные цветы для мамы</vt:lpstr>
      <vt:lpstr>Полученный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Шерстяная акварель</dc:title>
  <cp:lastModifiedBy>User</cp:lastModifiedBy>
  <cp:revision>95</cp:revision>
  <dcterms:modified xsi:type="dcterms:W3CDTF">2020-11-05T15:52:07Z</dcterms:modified>
</cp:coreProperties>
</file>