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6" r:id="rId14"/>
    <p:sldId id="278" r:id="rId15"/>
    <p:sldId id="281" r:id="rId16"/>
    <p:sldId id="269" r:id="rId17"/>
    <p:sldId id="282" r:id="rId18"/>
    <p:sldId id="273" r:id="rId19"/>
    <p:sldId id="274" r:id="rId20"/>
    <p:sldId id="275" r:id="rId21"/>
    <p:sldId id="277" r:id="rId22"/>
    <p:sldId id="283" r:id="rId23"/>
    <p:sldId id="284" r:id="rId24"/>
    <p:sldId id="285" r:id="rId25"/>
    <p:sldId id="286" r:id="rId26"/>
    <p:sldId id="287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72" d="100"/>
          <a:sy n="72" d="100"/>
        </p:scale>
        <p:origin x="-13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3672408"/>
          </a:xfrm>
        </p:spPr>
        <p:txBody>
          <a:bodyPr>
            <a:normAutofit fontScale="90000"/>
          </a:bodyPr>
          <a:lstStyle/>
          <a:p>
            <a:pPr marL="2340610" indent="450215"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природе другом!»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экологическому воспитанию детей старшего дошкольного возраста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>
                <a:effectLst/>
                <a:latin typeface="Times New Roman"/>
                <a:ea typeface="Times New Roman"/>
                <a:cs typeface="Times New Roman"/>
              </a:rPr>
              <a:t>Разработано:</a:t>
            </a:r>
            <a:r>
              <a:rPr lang="ru-RU" sz="1600" i="1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i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i="1" dirty="0" err="1">
                <a:effectLst/>
                <a:latin typeface="Times New Roman"/>
                <a:ea typeface="Times New Roman"/>
                <a:cs typeface="Times New Roman"/>
              </a:rPr>
              <a:t>Земенковой</a:t>
            </a:r>
            <a:r>
              <a:rPr lang="ru-RU" sz="1800" i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i="1" dirty="0" smtClean="0">
                <a:effectLst/>
                <a:latin typeface="Times New Roman"/>
                <a:ea typeface="Times New Roman"/>
                <a:cs typeface="Times New Roman"/>
              </a:rPr>
              <a:t>Н. И., </a:t>
            </a:r>
            <a:r>
              <a:rPr lang="ru-RU" sz="1800" i="1" dirty="0">
                <a:effectLst/>
                <a:latin typeface="Times New Roman"/>
                <a:ea typeface="Times New Roman"/>
                <a:cs typeface="Times New Roman"/>
              </a:rPr>
              <a:t>воспитателем</a:t>
            </a:r>
            <a:r>
              <a:rPr lang="ru-RU" sz="1400" i="1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400" i="1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1800" i="1" dirty="0" err="1">
                <a:effectLst/>
                <a:latin typeface="Times New Roman"/>
                <a:ea typeface="Times New Roman"/>
                <a:cs typeface="Times New Roman"/>
              </a:rPr>
              <a:t>Итыгиной</a:t>
            </a:r>
            <a:r>
              <a:rPr lang="ru-RU" sz="1800" i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i="1" dirty="0" smtClean="0">
                <a:effectLst/>
                <a:latin typeface="Times New Roman"/>
                <a:ea typeface="Times New Roman"/>
                <a:cs typeface="Times New Roman"/>
              </a:rPr>
              <a:t>Т. М., </a:t>
            </a:r>
            <a:r>
              <a:rPr lang="ru-RU" sz="1800" i="1" dirty="0">
                <a:effectLst/>
                <a:latin typeface="Times New Roman"/>
                <a:ea typeface="Times New Roman"/>
                <a:cs typeface="Times New Roman"/>
              </a:rPr>
              <a:t>воспитателем</a:t>
            </a:r>
            <a:r>
              <a:rPr lang="ru-RU" sz="14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936104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города Абакана «Детский сад комбинированного вида «Журавлик»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06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Мероприятия по работе с родителями: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наблюдение вместе с детьми на прогулке, во дворе дома.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изготовление совместных с детьми поделок и рисунков «Домашние зарисовки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«Милый сердцу уголок»;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оформить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«Сохраним планету чистой» </a:t>
            </a:r>
            <a:r>
              <a:rPr lang="ru-RU" sz="2000" dirty="0" smtClean="0">
                <a:latin typeface="Times New Roman"/>
              </a:rPr>
              <a:t>,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плакат «Куда девается мусор</a:t>
            </a:r>
            <a:r>
              <a:rPr lang="ru-RU" sz="2000" dirty="0" smtClean="0">
                <a:latin typeface="Times New Roman"/>
                <a:ea typeface="Times New Roman"/>
              </a:rPr>
              <a:t>»;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заинтересованность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родителей в воспитании и формировании экологической культуры детей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5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родительских идей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Домашние зарисовки «Милый </a:t>
            </a:r>
            <a:r>
              <a:rPr lang="ru-RU" sz="2000" dirty="0">
                <a:latin typeface="Times New Roman"/>
                <a:ea typeface="Times New Roman"/>
              </a:rPr>
              <a:t>сердцу уголок»; </a:t>
            </a:r>
            <a:endParaRPr lang="ru-RU" sz="20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Домашние поделки «И мусор может быть красивым»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Коллаж «Любимый город»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Сочинение  экологической сказки «Как мы спасали ель»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3. Заключительный этап: 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- подведение результатов акции среди семей по коллажам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«Любимый город»;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- организация выставки поделок из бросового материала «И мусор может быть красивым!»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рисунков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«Домашние зарисовки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«Милый сердцу уголок»»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совместно с родителями;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latin typeface="Times New Roman"/>
                <a:ea typeface="Times New Roman"/>
              </a:rPr>
              <a:t>сочинение экологической сказки «Как </a:t>
            </a:r>
            <a:r>
              <a:rPr lang="ru-RU" sz="2000" dirty="0">
                <a:latin typeface="Times New Roman"/>
                <a:ea typeface="Times New Roman"/>
              </a:rPr>
              <a:t>мы спасали ель».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 играя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191000" cy="3126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4343400" cy="2443162"/>
          </a:xfrm>
        </p:spPr>
      </p:pic>
    </p:spTree>
    <p:extLst>
      <p:ext uri="{BB962C8B-B14F-4D97-AF65-F5344CB8AC3E}">
        <p14:creationId xmlns:p14="http://schemas.microsoft.com/office/powerpoint/2010/main" val="605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библиотека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91000" cy="4191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220486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8383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читатели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8" y="2204864"/>
            <a:ext cx="4343400" cy="43434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1340768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1125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Наблюдения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80720" cy="4824536"/>
          </a:xfrm>
        </p:spPr>
      </p:pic>
    </p:spTree>
    <p:extLst>
      <p:ext uri="{BB962C8B-B14F-4D97-AF65-F5344CB8AC3E}">
        <p14:creationId xmlns:p14="http://schemas.microsoft.com/office/powerpoint/2010/main" val="10724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91000" cy="3143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13090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с этим делать?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2962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расСортируем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343400" cy="280320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91000" cy="2792238"/>
          </a:xfrm>
        </p:spPr>
      </p:pic>
    </p:spTree>
    <p:extLst>
      <p:ext uri="{BB962C8B-B14F-4D97-AF65-F5344CB8AC3E}">
        <p14:creationId xmlns:p14="http://schemas.microsoft.com/office/powerpoint/2010/main" val="24814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b="1" dirty="0" smtClean="0"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effectLst/>
                <a:latin typeface="Times New Roman"/>
                <a:ea typeface="Times New Roman"/>
              </a:rPr>
              <a:t>педагогический  проект «Будь природе </a:t>
            </a:r>
            <a:r>
              <a:rPr lang="ru-RU" sz="2700" b="1" dirty="0" smtClean="0">
                <a:effectLst/>
                <a:latin typeface="Times New Roman"/>
                <a:ea typeface="Times New Roman"/>
              </a:rPr>
              <a:t>другом!»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информационно-практико-ориентированный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воспитанники, воспитатели, родители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проекта: «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– наш дом.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усор не нужен в нем!»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состояния экосистемы;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нас среды;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экологического равновесия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часто безграмотной, расточительной деятельности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осознанного и мотивированного отношения к окружающей среде.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использованной вещи свое место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91000" cy="271747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4343400" cy="2731194"/>
          </a:xfrm>
        </p:spPr>
      </p:pic>
    </p:spTree>
    <p:extLst>
      <p:ext uri="{BB962C8B-B14F-4D97-AF65-F5344CB8AC3E}">
        <p14:creationId xmlns:p14="http://schemas.microsoft.com/office/powerpoint/2010/main" val="818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 планету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26" y="2257550"/>
            <a:ext cx="4191000" cy="2357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631432" cy="2947218"/>
          </a:xfrm>
        </p:spPr>
      </p:pic>
    </p:spTree>
    <p:extLst>
      <p:ext uri="{BB962C8B-B14F-4D97-AF65-F5344CB8AC3E}">
        <p14:creationId xmlns:p14="http://schemas.microsoft.com/office/powerpoint/2010/main" val="2728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мусор может быть красивым!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91000" cy="33123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343400" cy="3343728"/>
          </a:xfrm>
        </p:spPr>
      </p:pic>
    </p:spTree>
    <p:extLst>
      <p:ext uri="{BB962C8B-B14F-4D97-AF65-F5344CB8AC3E}">
        <p14:creationId xmlns:p14="http://schemas.microsoft.com/office/powerpoint/2010/main" val="2266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 природе, она помогает нам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работы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91000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343400" cy="2996946"/>
          </a:xfrm>
        </p:spPr>
      </p:pic>
    </p:spTree>
    <p:extLst>
      <p:ext uri="{BB962C8B-B14F-4D97-AF65-F5344CB8AC3E}">
        <p14:creationId xmlns:p14="http://schemas.microsoft.com/office/powerpoint/2010/main" val="14895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экологическому воспитанию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91000" cy="4191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657475" cy="4724400"/>
          </a:xfrm>
        </p:spPr>
      </p:pic>
    </p:spTree>
    <p:extLst>
      <p:ext uri="{BB962C8B-B14F-4D97-AF65-F5344CB8AC3E}">
        <p14:creationId xmlns:p14="http://schemas.microsoft.com/office/powerpoint/2010/main" val="10512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зарисовки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5" y="1600200"/>
            <a:ext cx="3302730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36837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сказку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  <p:extLst>
      <p:ext uri="{BB962C8B-B14F-4D97-AF65-F5344CB8AC3E}">
        <p14:creationId xmlns:p14="http://schemas.microsoft.com/office/powerpoint/2010/main" val="35873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У детей проявился интерес к проблеме загрязнения окружающей среды бытовым мусором возле своего дома, на своей улице, в детском саду.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поняли, что бросовый материал можно использовать как вторсырье.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уровень конструктивных умений и навыков, творческого воображения при работе с бросовым материалом.</a:t>
            </a:r>
          </a:p>
          <a:p>
            <a:r>
              <a:rPr lang="ru-RU" sz="2000" dirty="0">
                <a:latin typeface="Times New Roman"/>
                <a:ea typeface="Times New Roman"/>
              </a:rPr>
              <a:t>У  детей сформированы  знания о разнообразных видах  деятельности по защите природы.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Имеются  представления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 детей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 основных источниках загрязнения земли, воды, воздуха, его последствиях,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 мероприятиях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 предотвращению загрязнения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Дети способны высказывать свои предположения о причинах наблюдаемых явлений.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природе другом!»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Вопросы детей: «Откуда берется этот мусор?», «Почему мусора так много?», «Куда его можно деть?», «Как мусор влияет на окружающую природу?», 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«мусорную проблему»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и охрана природы привели к идее разработки проекта «Будь природе другом!»</a:t>
            </a:r>
          </a:p>
          <a:p>
            <a:endParaRPr lang="ru-RU" sz="2400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rgbClr val="111111"/>
                </a:solidFill>
                <a:latin typeface="Times New Roman"/>
                <a:cs typeface="Times New Roman" panose="02020603050405020304" pitchFamily="18" charset="0"/>
              </a:rPr>
              <a:t>Гипотеза: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cs typeface="Times New Roman" panose="02020603050405020304" pitchFamily="18" charset="0"/>
              </a:rPr>
              <a:t>Если бытовой мусор сортировать на группы, то каждую из них можно перерабатывать для повторного использования без вреда для окружающей среды.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природе другом!»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ситуации развития детей в процессе формирования представлений о разнообразных видах деятельности по защите природы.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способствовать развитию у детей потребности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соблюдения </a:t>
            </a:r>
            <a:r>
              <a:rPr lang="ru-RU" sz="220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 </a:t>
            </a:r>
            <a:r>
              <a:rPr lang="ru-RU" sz="220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осознанного и мотивированного поведения в природе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способствовать формированию представления детей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о видах бытовых отходов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умения сортировать отходы при их сборе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уточнить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представления детей об основных источниках загрязнения земли, воды, воздуха, его последствиях, мероприятиях по предотвращению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загрязнения;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способствовать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формированию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представления о целесообразности вторичного использования бытовых и хозяйственных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отходов;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воспитывать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у детей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внимательное, разумное, бережное отношение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к окружающей природе своего края.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2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7606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Дети: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знать: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проблемы загрязнения окружающей среды мусором;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как рационально минимизировать накопление отходов;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эффективность вторичного использования отходов;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о разнообразных видах деятельности по защите природы;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 о взаимосвязи между собственными действиями и состоянием окружающей среды;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о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важности природоохранных мероприятий.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уметь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соблюдать правила осознанного и мотивированного поведения в природе: почему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как нужно убирать мусор в доме,  в городе, в лесу, на реке;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создавать разнообразные поделки с помощью бросового материала, знакомиться с 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их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свойствами, приобретать трудовые навыки и умения мыслить.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9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Педагоги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 -  приобретение педагогами нового опыта работы по воспитанию экологической культуры дошкольника, повышение профессионального мастерства;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пополнение  предметно - развивающей среды группы;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 повышение мастерства  в организации активных форм сотрудничества с семьей.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Родители: 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осознание взрослыми значимости охраны природы, экологически  целесообразного поведения в окружающей среде;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-повышение  экологической грамотности, приобретение желания общаться с природой;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возможность участвовать в совместных экологических проектах,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 субботниках, играх, развлечениях;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раскрытие творческого потенциала семьи.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06" y="1232756"/>
            <a:ext cx="8686800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75520" y="2964827"/>
            <a:ext cx="2448272" cy="160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«Будь природе другом!»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9843" y="1804265"/>
            <a:ext cx="2952328" cy="1223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наблюдения, экскурсии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01401" y="5093622"/>
            <a:ext cx="2808312" cy="1168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акции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3610650"/>
            <a:ext cx="3062687" cy="1288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аппликация, рисование, лепка</a:t>
            </a:r>
            <a:r>
              <a:rPr lang="ru-RU" dirty="0" smtClean="0">
                <a:solidFill>
                  <a:prstClr val="white"/>
                </a:solidFill>
              </a:rPr>
              <a:t>,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3814" y="1386650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60129" y="5194874"/>
            <a:ext cx="2994800" cy="112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, имитационные, дидактические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70171" y="1998718"/>
            <a:ext cx="2994800" cy="112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чтение, беседы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95736" y="3028250"/>
            <a:ext cx="1358078" cy="369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864726" y="2610786"/>
            <a:ext cx="211330" cy="38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3"/>
          </p:cNvCxnSpPr>
          <p:nvPr/>
        </p:nvCxnSpPr>
        <p:spPr>
          <a:xfrm flipH="1">
            <a:off x="5842285" y="2961554"/>
            <a:ext cx="766464" cy="539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339752" y="3933056"/>
            <a:ext cx="1172419" cy="155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295870" y="4600709"/>
            <a:ext cx="772074" cy="618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4970392" y="4603542"/>
            <a:ext cx="853400" cy="615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909258" y="3262938"/>
            <a:ext cx="3183557" cy="16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«Сохраним планету чистой» </a:t>
            </a:r>
            <a:r>
              <a:rPr lang="ru-RU" dirty="0" smtClean="0">
                <a:latin typeface="Times New Roman"/>
                <a:ea typeface="Times New Roman"/>
              </a:rPr>
              <a:t>; плакат «Куда девается мусор»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cxnSp>
        <p:nvCxnSpPr>
          <p:cNvPr id="2048" name="Прямая со стрелкой 2047"/>
          <p:cNvCxnSpPr/>
          <p:nvPr/>
        </p:nvCxnSpPr>
        <p:spPr>
          <a:xfrm>
            <a:off x="5960443" y="4255068"/>
            <a:ext cx="0" cy="12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/>
          <p:nvPr/>
        </p:nvCxnSpPr>
        <p:spPr>
          <a:xfrm flipH="1" flipV="1">
            <a:off x="5724128" y="4088938"/>
            <a:ext cx="236315" cy="8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4726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1. Подготовительный этап: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Составление плана совместной работы с детьми, педагогами и родителями.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Воспитатели: подготовка наглядно - иллюстративного материала,  подбор материала и оборудования для деятельности, бесед, игр с детьми. Подобрать запрещающие знаки в обращении с природой, схемы в помощь детям для рассказывания.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Дети: заучивание, рассматривание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иллюстраций,  картинок по данной теме, дидактические игры.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Сотрудничество с родителями: информация для родителей по теме проекта, подборка фотографий, литературы. 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8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2. Основной этап: 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Мероприятия по работе с детьми:  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чтение художественной литературы;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организация образовательной и совместной деятельности с детьми;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наблюдения на прогулке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; 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трудовая деятельность: полив цветника, уборка участка, помощь дворнику, сбор и засушка семян, листьев, цветков, соцветий, трав, корешков для оформления гербария и поделок;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организация самостоятельной деятельности с детьми (рисование, аппликация, конструирование);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подвижные игры;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дидактические игры. 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9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619</TotalTime>
  <Words>567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«Будь природе другом!»  Проект по экологическому воспитанию детей старшего дошкольного возраста    Разработано: Земенковой Н. И., воспитателем Итыгиной Т. М., воспитателем </vt:lpstr>
      <vt:lpstr> педагогический  проект «Будь природе другом!»</vt:lpstr>
      <vt:lpstr>«Будь природе другом!»</vt:lpstr>
      <vt:lpstr> «Будь природе другом!»</vt:lpstr>
      <vt:lpstr>Ожидаемые результаты</vt:lpstr>
      <vt:lpstr>Ожидаемые результаты</vt:lpstr>
      <vt:lpstr>Формы реализации проекта</vt:lpstr>
      <vt:lpstr>Этапы работы над проектом</vt:lpstr>
      <vt:lpstr>Этапы работы над проектом</vt:lpstr>
      <vt:lpstr>Этапы работы над проектом</vt:lpstr>
      <vt:lpstr>Ярмарка родительских идей</vt:lpstr>
      <vt:lpstr>Этапы работы над проектом</vt:lpstr>
      <vt:lpstr>Познаем играя</vt:lpstr>
      <vt:lpstr>Экологическая библиотека</vt:lpstr>
      <vt:lpstr>Юные читатели</vt:lpstr>
      <vt:lpstr>экскурсии, Наблюдения</vt:lpstr>
      <vt:lpstr>Экологическая тропа</vt:lpstr>
      <vt:lpstr>Что же с этим делать?</vt:lpstr>
      <vt:lpstr>расСортируем мусор</vt:lpstr>
      <vt:lpstr>кАждой использованной вещи свое место</vt:lpstr>
      <vt:lpstr>сохраним планету чистой</vt:lpstr>
      <vt:lpstr>И мусор может быть красивым!</vt:lpstr>
      <vt:lpstr>Мы помогаем природе, она помогает нам  (конкурсные работы)</vt:lpstr>
      <vt:lpstr>Занятия по экологическому воспитанию</vt:lpstr>
      <vt:lpstr>Домашние зарисовки</vt:lpstr>
      <vt:lpstr>Путешествие в сказку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Пользователь Windows</cp:lastModifiedBy>
  <cp:revision>64</cp:revision>
  <dcterms:created xsi:type="dcterms:W3CDTF">2021-08-31T12:17:24Z</dcterms:created>
  <dcterms:modified xsi:type="dcterms:W3CDTF">2021-10-09T14:38:34Z</dcterms:modified>
</cp:coreProperties>
</file>